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D800-E93B-4B37-8B0D-9F952DDAA37F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8EA-56EC-43DE-B338-0B7D4129F5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64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D800-E93B-4B37-8B0D-9F952DDAA37F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8EA-56EC-43DE-B338-0B7D4129F5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05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D800-E93B-4B37-8B0D-9F952DDAA37F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8EA-56EC-43DE-B338-0B7D4129F5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44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D800-E93B-4B37-8B0D-9F952DDAA37F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8EA-56EC-43DE-B338-0B7D4129F5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45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D800-E93B-4B37-8B0D-9F952DDAA37F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8EA-56EC-43DE-B338-0B7D4129F5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5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D800-E93B-4B37-8B0D-9F952DDAA37F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8EA-56EC-43DE-B338-0B7D4129F5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22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D800-E93B-4B37-8B0D-9F952DDAA37F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8EA-56EC-43DE-B338-0B7D4129F5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56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D800-E93B-4B37-8B0D-9F952DDAA37F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8EA-56EC-43DE-B338-0B7D4129F5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69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D800-E93B-4B37-8B0D-9F952DDAA37F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8EA-56EC-43DE-B338-0B7D4129F5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64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D800-E93B-4B37-8B0D-9F952DDAA37F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8EA-56EC-43DE-B338-0B7D4129F5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D800-E93B-4B37-8B0D-9F952DDAA37F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8EA-56EC-43DE-B338-0B7D4129F5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86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D800-E93B-4B37-8B0D-9F952DDAA37F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D8EA-56EC-43DE-B338-0B7D4129F5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147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91" y="0"/>
            <a:ext cx="45474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3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0"/>
            <a:ext cx="4608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2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8" y="0"/>
            <a:ext cx="4656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07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0"/>
            <a:ext cx="9936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4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29" y="0"/>
            <a:ext cx="461035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40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0" advTm="8750"/>
    </mc:Choice>
    <mc:Fallback>
      <p:transition spd="slow" advClick="0" advTm="875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158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3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0"/>
            <a:ext cx="10448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4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3" y="0"/>
            <a:ext cx="4598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6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5" y="0"/>
            <a:ext cx="10101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8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0"/>
            <a:ext cx="4595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52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8" y="0"/>
            <a:ext cx="461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0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8" y="0"/>
            <a:ext cx="9850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5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0"/>
            <a:ext cx="10125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1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8" y="0"/>
            <a:ext cx="10167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9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31" y="0"/>
            <a:ext cx="51611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4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53" y="-28327"/>
            <a:ext cx="4655128" cy="6888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7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0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46" y="0"/>
            <a:ext cx="47317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4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0"/>
            <a:ext cx="11272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1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47" y="-13882"/>
            <a:ext cx="6927525" cy="6871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0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88" y="0"/>
            <a:ext cx="962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1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46" y="0"/>
            <a:ext cx="973750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5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0"/>
            <a:ext cx="10837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5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0"/>
            <a:ext cx="9734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3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25" y="0"/>
            <a:ext cx="4576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91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Breedbeeld</PresentationFormat>
  <Paragraphs>0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 heerema</dc:creator>
  <cp:lastModifiedBy>eric heerema</cp:lastModifiedBy>
  <cp:revision>6</cp:revision>
  <dcterms:created xsi:type="dcterms:W3CDTF">2015-04-06T10:38:38Z</dcterms:created>
  <dcterms:modified xsi:type="dcterms:W3CDTF">2015-04-06T14:48:04Z</dcterms:modified>
</cp:coreProperties>
</file>