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5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7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01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74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0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27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38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1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07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3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70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A2E2-CEFB-49CB-AB39-C5CD21FC2556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DD47-9C8A-48C9-984E-80458DD4F0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372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0"/>
            <a:ext cx="9612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8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22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2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76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0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40" y="0"/>
            <a:ext cx="4731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4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heerema</dc:creator>
  <cp:lastModifiedBy>eric heerema</cp:lastModifiedBy>
  <cp:revision>1</cp:revision>
  <dcterms:created xsi:type="dcterms:W3CDTF">2015-04-06T12:48:24Z</dcterms:created>
  <dcterms:modified xsi:type="dcterms:W3CDTF">2015-04-06T12:52:59Z</dcterms:modified>
</cp:coreProperties>
</file>